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1" r:id="rId3"/>
    <p:sldId id="282" r:id="rId4"/>
    <p:sldId id="283" r:id="rId5"/>
    <p:sldId id="265" r:id="rId6"/>
    <p:sldId id="279" r:id="rId7"/>
    <p:sldId id="286" r:id="rId8"/>
    <p:sldId id="284" r:id="rId9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4490-8061-4420-917A-95729D6CE85E}" type="datetimeFigureOut">
              <a:rPr lang="lt-LT" smtClean="0"/>
              <a:t>2017-04-29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12C5-F163-4DD2-B191-811F631286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86024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4490-8061-4420-917A-95729D6CE85E}" type="datetimeFigureOut">
              <a:rPr lang="lt-LT" smtClean="0"/>
              <a:t>2017-04-29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12C5-F163-4DD2-B191-811F631286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40690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4490-8061-4420-917A-95729D6CE85E}" type="datetimeFigureOut">
              <a:rPr lang="lt-LT" smtClean="0"/>
              <a:t>2017-04-29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12C5-F163-4DD2-B191-811F631286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5699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4490-8061-4420-917A-95729D6CE85E}" type="datetimeFigureOut">
              <a:rPr lang="lt-LT" smtClean="0"/>
              <a:t>2017-04-29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12C5-F163-4DD2-B191-811F631286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0082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4490-8061-4420-917A-95729D6CE85E}" type="datetimeFigureOut">
              <a:rPr lang="lt-LT" smtClean="0"/>
              <a:t>2017-04-29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12C5-F163-4DD2-B191-811F631286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40128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4490-8061-4420-917A-95729D6CE85E}" type="datetimeFigureOut">
              <a:rPr lang="lt-LT" smtClean="0"/>
              <a:t>2017-04-29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12C5-F163-4DD2-B191-811F631286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27072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4490-8061-4420-917A-95729D6CE85E}" type="datetimeFigureOut">
              <a:rPr lang="lt-LT" smtClean="0"/>
              <a:t>2017-04-29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12C5-F163-4DD2-B191-811F631286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16997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4490-8061-4420-917A-95729D6CE85E}" type="datetimeFigureOut">
              <a:rPr lang="lt-LT" smtClean="0"/>
              <a:t>2017-04-29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12C5-F163-4DD2-B191-811F631286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96329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4490-8061-4420-917A-95729D6CE85E}" type="datetimeFigureOut">
              <a:rPr lang="lt-LT" smtClean="0"/>
              <a:t>2017-04-29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12C5-F163-4DD2-B191-811F631286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91636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4490-8061-4420-917A-95729D6CE85E}" type="datetimeFigureOut">
              <a:rPr lang="lt-LT" smtClean="0"/>
              <a:t>2017-04-29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12C5-F163-4DD2-B191-811F631286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42796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4490-8061-4420-917A-95729D6CE85E}" type="datetimeFigureOut">
              <a:rPr lang="lt-LT" smtClean="0"/>
              <a:t>2017-04-29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012C5-F163-4DD2-B191-811F631286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01825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E4490-8061-4420-917A-95729D6CE85E}" type="datetimeFigureOut">
              <a:rPr lang="lt-LT" smtClean="0"/>
              <a:t>2017-04-29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012C5-F163-4DD2-B191-811F631286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44572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21619" y="371900"/>
            <a:ext cx="8348760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Tikėjimo pėdsakais</a:t>
            </a:r>
          </a:p>
          <a:p>
            <a:pPr algn="ctr"/>
            <a:r>
              <a:rPr lang="lt-LT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NOJAUS ARKA </a:t>
            </a:r>
            <a:endParaRPr lang="lt-LT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tačiakampis 2"/>
          <p:cNvSpPr/>
          <p:nvPr/>
        </p:nvSpPr>
        <p:spPr>
          <a:xfrm>
            <a:off x="1082360" y="3794752"/>
            <a:ext cx="1002727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Tikėjimu </a:t>
            </a:r>
            <a:r>
              <a:rPr lang="lt-LT" sz="28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Nojus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 Dievo perspėtas apie tuo metu dar nematomus dalykus, </a:t>
            </a:r>
            <a:r>
              <a:rPr lang="lt-L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būdamas dievobaimingas, 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pastatė arką savo šeimai išgelbėti; tikėjimu jis pasmerkė pasaulį ir paveldėjo tikėjimo 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teisumą (</a:t>
            </a:r>
            <a:r>
              <a:rPr lang="lt-LT" sz="28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Hbr</a:t>
            </a:r>
            <a:r>
              <a:rPr lang="lt-LT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11, 7).</a:t>
            </a:r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614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63276" y="359022"/>
            <a:ext cx="114724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Tik</a:t>
            </a: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intis 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žmogus bijo Dievo, todėl reaguoja į Jo perspėjimus.</a:t>
            </a:r>
          </a:p>
        </p:txBody>
      </p:sp>
      <p:sp>
        <p:nvSpPr>
          <p:cNvPr id="3" name="Stačiakampis 2"/>
          <p:cNvSpPr/>
          <p:nvPr/>
        </p:nvSpPr>
        <p:spPr>
          <a:xfrm>
            <a:off x="1082360" y="4760667"/>
            <a:ext cx="100272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4302077" y="964265"/>
            <a:ext cx="72670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Tikėjimu 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Nojus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 Dievo perspėtas apie tuo metu </a:t>
            </a:r>
            <a:endParaRPr lang="lt-LT" sz="2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dar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nematomus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dalykus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Hbr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11, 7).</a:t>
            </a:r>
            <a:endParaRPr lang="lt-LT" sz="2400" i="1" dirty="0"/>
          </a:p>
        </p:txBody>
      </p:sp>
      <p:sp>
        <p:nvSpPr>
          <p:cNvPr id="5" name="Stačiakampis 4"/>
          <p:cNvSpPr/>
          <p:nvPr/>
        </p:nvSpPr>
        <p:spPr>
          <a:xfrm>
            <a:off x="1082359" y="1840005"/>
            <a:ext cx="109980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Dievas tarė </a:t>
            </a:r>
            <a:r>
              <a:rPr lang="lt-LT" sz="24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Nojui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„Aš nusprendžiau padaryti galą kiekvienam kūnui, nes per juos žemė pasidarė pilna nusikaltimų.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Aš išnaikinsiu juos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nuo žemės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paviršiaus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6, 13).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6" name="Stačiakampis 5"/>
          <p:cNvSpPr/>
          <p:nvPr/>
        </p:nvSpPr>
        <p:spPr>
          <a:xfrm>
            <a:off x="1082359" y="4210939"/>
            <a:ext cx="1124272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Kaip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buvo </a:t>
            </a:r>
            <a:r>
              <a:rPr lang="lt-LT" sz="24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Nojaus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dienomis,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taip bus ir tada, kai ateis Žmogaus Sūnus. </a:t>
            </a:r>
            <a:endParaRPr lang="lt-LT" sz="2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Kaip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dienomis prieš tvaną žmonės valgė, gėrė, tuokėsi ir tuokė iki tos dienos, kurią 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Nojus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įžengė į laivą,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nieko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nenumanydami, kol užėjo tvanas </a:t>
            </a:r>
            <a:endParaRPr lang="lt-LT" sz="2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visus nusinešė;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taip bus ir tada, kai ateis Žmogaus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Sūnus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(Mt 24, 37-39).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7" name="Stačiakampis 6"/>
          <p:cNvSpPr/>
          <p:nvPr/>
        </p:nvSpPr>
        <p:spPr>
          <a:xfrm>
            <a:off x="1082359" y="5950403"/>
            <a:ext cx="81307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Bet jei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neatgailausite,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visi taip pat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pražūsite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Lk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13, 3).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tačiakampis 8"/>
          <p:cNvSpPr/>
          <p:nvPr/>
        </p:nvSpPr>
        <p:spPr>
          <a:xfrm>
            <a:off x="1082359" y="3210138"/>
            <a:ext cx="100272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Aš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užtvindysiu žemę vandenimis,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kad išnaikinčiau kiekvieną kūną, kuriame yra gyvybė. Visa, kas yra žemėje,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pražus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Pr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6, 17).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8479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63275" y="359022"/>
            <a:ext cx="110148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2. Tik</a:t>
            </a: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intis 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žmogus bijo Dievo, todėl vengia pikto.</a:t>
            </a:r>
          </a:p>
        </p:txBody>
      </p:sp>
      <p:sp>
        <p:nvSpPr>
          <p:cNvPr id="3" name="Stačiakampis 2"/>
          <p:cNvSpPr/>
          <p:nvPr/>
        </p:nvSpPr>
        <p:spPr>
          <a:xfrm>
            <a:off x="1082360" y="4760667"/>
            <a:ext cx="100272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966450" y="883560"/>
            <a:ext cx="105343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Tikėjimu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jis pasmerkė pasaulį ir paveldėjo tikėjimo teisumą 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Hbr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11, 7).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1082360" y="3988985"/>
            <a:ext cx="102957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Tačiau </a:t>
            </a:r>
            <a:r>
              <a:rPr lang="lt-LT" sz="24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Nojus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rado malonę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Viešpaties akyse.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Tokia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yra 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Nojaus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giminės istorija. 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Nojus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buvo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teisus ir tobulas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vyras savo kartoje; jis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vaikščiojo su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Dievu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6, 8-9).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1082360" y="2971090"/>
            <a:ext cx="101222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Kadangi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nuosprendis už piktus darbus ne tuojau įvykdomas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 todėl žmonių širdys yra visiškai atsidavę daryti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pikta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Ekl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8, 11).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1082360" y="5470779"/>
            <a:ext cx="105343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Ir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neprisitaikykite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prie šio pasaulio, bet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pasikeiskite,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atnaujindami savo protą, kad galėtumėte ištirti, kas yra gera, priimtina ir tobula Dievo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valia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Rom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12, 2).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tačiakampis 7"/>
          <p:cNvSpPr/>
          <p:nvPr/>
        </p:nvSpPr>
        <p:spPr>
          <a:xfrm>
            <a:off x="1082360" y="4446185"/>
            <a:ext cx="109980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tačiakampis 8"/>
          <p:cNvSpPr/>
          <p:nvPr/>
        </p:nvSpPr>
        <p:spPr>
          <a:xfrm>
            <a:off x="1082360" y="1586173"/>
            <a:ext cx="104184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i="1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r>
              <a:rPr lang="lt-LT" i="1" dirty="0"/>
              <a:t/>
            </a:r>
            <a:br>
              <a:rPr lang="lt-LT" i="1" dirty="0"/>
            </a:br>
            <a:endParaRPr lang="lt-LT" i="1" dirty="0"/>
          </a:p>
        </p:txBody>
      </p:sp>
      <p:sp>
        <p:nvSpPr>
          <p:cNvPr id="10" name="Stačiakampis 9"/>
          <p:cNvSpPr/>
          <p:nvPr/>
        </p:nvSpPr>
        <p:spPr>
          <a:xfrm>
            <a:off x="1082360" y="1557993"/>
            <a:ext cx="101431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Dievo akivaizdoje žemė buvo sugedusi ir pilna nusikaltimų.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Dievas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pažiūrėjo į žemę ir matė, kad ji sugedusi,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nes kiekvienas kūnas žemėje iškreipė savo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kelius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6, 11-12).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5931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63275" y="359022"/>
            <a:ext cx="113565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3. Tik</a:t>
            </a: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intis 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žmogus bijo Dievo, todėl vykdo Jo</a:t>
            </a:r>
          </a:p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  nurodymus.</a:t>
            </a:r>
          </a:p>
        </p:txBody>
      </p:sp>
      <p:sp>
        <p:nvSpPr>
          <p:cNvPr id="3" name="Stačiakampis 2"/>
          <p:cNvSpPr/>
          <p:nvPr/>
        </p:nvSpPr>
        <p:spPr>
          <a:xfrm>
            <a:off x="1082360" y="4760667"/>
            <a:ext cx="100272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3892621" y="921827"/>
            <a:ext cx="81904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Tikėjimu 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Nojus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... pastatė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arką savo šeimai </a:t>
            </a:r>
            <a:endParaRPr lang="lt-LT" sz="2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Išgelbėti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Hbr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11, 7).</a:t>
            </a:r>
            <a:endParaRPr lang="lt-LT" sz="2400" i="1" dirty="0"/>
          </a:p>
        </p:txBody>
      </p:sp>
      <p:sp>
        <p:nvSpPr>
          <p:cNvPr id="6" name="Stačiakampis 5"/>
          <p:cNvSpPr/>
          <p:nvPr/>
        </p:nvSpPr>
        <p:spPr>
          <a:xfrm>
            <a:off x="1082359" y="4932170"/>
            <a:ext cx="98131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1082359" y="1795262"/>
            <a:ext cx="1048287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Pasidaryk arką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iš sakuoto medžio, arkoje padaryk pertvaras ir ištepk </a:t>
            </a:r>
            <a:endParaRPr lang="lt-LT" sz="2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ją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derva iš vidaus ir iš lauko. 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Arka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turi būti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trijų šimtų uolekčių ilgio, penkiasdešimties uolekčių pločio ir trisdešimties uolekčių aukščio. </a:t>
            </a:r>
            <a:endParaRPr lang="lt-LT" sz="2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Padaryk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arkai langą uolektis nuo viršaus; arkos duris padaryk jos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šone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; įrenk joje apatinį, vidurinį ir viršutinį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aukštus Aš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užtvindysiu žemę vandenimis, kad išnaikinčiau kiekvieną kūną, kuriame yra gyvybė. Visa, kas yra žemėje, pražus.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Bet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Aš padarysiu sandorą su tavimi. Į arką įeisite tu, tavo sūnūs, tavo žmona ir tavo sūnų žmonos </a:t>
            </a:r>
            <a:endParaRPr lang="lt-LT" sz="2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tavimi.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Į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arką įsivesk po du kiekvienos rūšies gyvius – patiną ir patelę, kad išliktų gyvi su tavimi.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Iš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paukščių, iš gyvulių ir iš visų žemės roplių pagal jų rūšį teįeina pas tave po du,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kad išliktų gyvi. Pasiimk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visokio maisto ir susikrauk į arką, ir tai tebūna maistas tau </a:t>
            </a:r>
            <a:endParaRPr lang="lt-LT" sz="2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jiems!“ </a:t>
            </a:r>
            <a:r>
              <a:rPr lang="lt-LT" sz="24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Nojus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padarė viską, ką Dievas jam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įsakė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6,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14-22).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72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images.vice.com/vice/images/articles/meta/2016/07/08/noahs-ark-museum-kentucky-chrisitan-creationist-ark-encounter-vgtrn-1468002972.jpg?crop=0.9991111111111111xw:1xh;center,center&amp;resize=1440:*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81672" y="2176528"/>
            <a:ext cx="6410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Nojaus</a:t>
            </a:r>
            <a:r>
              <a:rPr lang="lt-L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arkos kopija, muziejus Kentukyje, JAV</a:t>
            </a:r>
            <a:endParaRPr lang="lt-L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0608" y="257267"/>
            <a:ext cx="61180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NOJAUS ARKA</a:t>
            </a:r>
            <a:r>
              <a:rPr lang="lt-L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lt-L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300 x 50 x 30 (uolektys)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lt-L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lt-LT" sz="24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 0,45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m)       135</a:t>
            </a:r>
            <a:r>
              <a:rPr lang="lt-L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lt-L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r>
              <a:rPr lang="lt-L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lt-L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14 (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metrai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lt-L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9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Vaizdo rezultatas pagal užklausą „noah ark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45254" y="6104585"/>
            <a:ext cx="113014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Olandijoje </a:t>
            </a:r>
            <a:r>
              <a:rPr lang="lt-L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Johan</a:t>
            </a:r>
            <a:r>
              <a:rPr lang="lt-L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Huibers</a:t>
            </a:r>
            <a:r>
              <a:rPr lang="lt-L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pastatė</a:t>
            </a:r>
            <a:r>
              <a:rPr lang="lt-LT" sz="2400" dirty="0">
                <a:latin typeface="Arial" panose="020B0604020202020204" pitchFamily="34" charset="0"/>
                <a:cs typeface="Arial" panose="020B0604020202020204" pitchFamily="34" charset="0"/>
              </a:rPr>
              <a:t> natūralaus dydžio biblinės </a:t>
            </a:r>
            <a:r>
              <a:rPr lang="lt-LT" sz="2400" dirty="0" err="1">
                <a:latin typeface="Arial" panose="020B0604020202020204" pitchFamily="34" charset="0"/>
                <a:cs typeface="Arial" panose="020B0604020202020204" pitchFamily="34" charset="0"/>
              </a:rPr>
              <a:t>Nojaus</a:t>
            </a:r>
            <a:r>
              <a:rPr lang="lt-LT" sz="2400" dirty="0">
                <a:latin typeface="Arial" panose="020B0604020202020204" pitchFamily="34" charset="0"/>
                <a:cs typeface="Arial" panose="020B0604020202020204" pitchFamily="34" charset="0"/>
              </a:rPr>
              <a:t> arkos </a:t>
            </a:r>
            <a:r>
              <a:rPr lang="lt-L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kopiją.  </a:t>
            </a:r>
            <a:endParaRPr lang="lt-L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83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63275" y="359022"/>
            <a:ext cx="113565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3. Tik</a:t>
            </a:r>
            <a:r>
              <a:rPr lang="en-US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intis 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žmogus bijo Dievo, todėl vykdo Jo</a:t>
            </a:r>
          </a:p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  nurodymus.</a:t>
            </a:r>
          </a:p>
        </p:txBody>
      </p:sp>
      <p:sp>
        <p:nvSpPr>
          <p:cNvPr id="3" name="Stačiakampis 2"/>
          <p:cNvSpPr/>
          <p:nvPr/>
        </p:nvSpPr>
        <p:spPr>
          <a:xfrm>
            <a:off x="1082360" y="4760667"/>
            <a:ext cx="100272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3892621" y="921827"/>
            <a:ext cx="81904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Tikėjimu 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Nojus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... pastatė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arką savo šeimai </a:t>
            </a:r>
            <a:endParaRPr lang="lt-LT" sz="2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Išgelbėti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Hbr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11, 7).</a:t>
            </a:r>
            <a:endParaRPr lang="lt-LT" sz="2400" i="1" dirty="0"/>
          </a:p>
        </p:txBody>
      </p:sp>
      <p:sp>
        <p:nvSpPr>
          <p:cNvPr id="6" name="Stačiakampis 5"/>
          <p:cNvSpPr/>
          <p:nvPr/>
        </p:nvSpPr>
        <p:spPr>
          <a:xfrm>
            <a:off x="1082359" y="4932170"/>
            <a:ext cx="98131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1082359" y="1795262"/>
            <a:ext cx="1048287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Pasidaryk arką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iš sakuoto medžio, arkoje padaryk pertvaras ir ištepk </a:t>
            </a:r>
            <a:endParaRPr lang="lt-LT" sz="2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ją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derva iš vidaus ir iš lauko.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Arka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turi būti trijų šimtų uolekčių ilgio, penkiasdešimties uolekčių pločio ir trisdešimties uolekčių aukščio. </a:t>
            </a:r>
            <a:endParaRPr lang="lt-LT" sz="2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Padaryk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arkai langą uolektis nuo viršaus;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arkos duris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padaryk jos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šone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; įrenk joje apatinį, vidurinį ir viršutinį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aukštus Aš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užtvindysiu žemę vandenimis, kad išnaikinčiau kiekvieną kūną, kuriame yra gyvybė. Visa, kas yra žemėje, pražus.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Bet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Aš padarysiu sandorą su tavimi. Į arką įeisite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tu, tavo sūnūs, tavo žmona ir tavo sūnų žmonos </a:t>
            </a:r>
            <a:endParaRPr lang="lt-LT" sz="2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tavimi.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Į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arką įsivesk po du kiekvienos rūšies gyvius – patiną ir patelę, kad išliktų gyvi su tavimi.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Iš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paukščių, iš gyvulių ir iš visų žemės roplių pagal jų rūšį teįeina pas tave po du,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kad išliktų gyvi. Pasiimk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visokio maisto ir susikrauk į arką, ir tai tebūna maistas tau </a:t>
            </a:r>
            <a:endParaRPr lang="lt-LT" sz="2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jiems!“ </a:t>
            </a:r>
            <a:r>
              <a:rPr lang="lt-LT" sz="24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Nojus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padarė viską, ką Dievas jam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įsakė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6,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14-22).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77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tačiakampis 2"/>
          <p:cNvSpPr/>
          <p:nvPr/>
        </p:nvSpPr>
        <p:spPr>
          <a:xfrm>
            <a:off x="1082360" y="4760667"/>
            <a:ext cx="100272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tačiakampis 1"/>
          <p:cNvSpPr/>
          <p:nvPr/>
        </p:nvSpPr>
        <p:spPr>
          <a:xfrm>
            <a:off x="867445" y="372713"/>
            <a:ext cx="966747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Viešpats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nedelsia ištesėti savo pažado, kaip kai kurie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mano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,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bet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kantriai elgiasi su mumis,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nenorėdamas, kad kuris pražūtų, bet kad visi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atsiverstų.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Viešpaties diena ateis kaip vagis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naktį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Tada 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dangūs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praeis su smarkiu ūžesiu, elementai sutirps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karštyje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ir žemė su savo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kūriniais sudegs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(2 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3, 9).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4" name="Stačiakampis 3"/>
          <p:cNvSpPr/>
          <p:nvPr/>
        </p:nvSpPr>
        <p:spPr>
          <a:xfrm>
            <a:off x="867445" y="4412180"/>
            <a:ext cx="1006188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 išvedė juos laukan ir paklausė: „Gerbiamieji, ką turiu daryti, kad būčiau išgelbėtas?“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Jie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atsakė: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„Tikėk Viešpatį Jėzų Kristų ir būsi išgelbėtas tu ir tavo namai“.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jie skelbė Viešpaties žodį jam ir jo namiškiams.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Tą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pačią nakties valandą jis pasiėmė juos, nuplovė jų žaizdas ir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nedelsiant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kartu su visais saviškiais buvo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pakrikštytas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Apd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16, 30-33).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5" name="Stačiakampis 4"/>
          <p:cNvSpPr/>
          <p:nvPr/>
        </p:nvSpPr>
        <p:spPr>
          <a:xfrm>
            <a:off x="867445" y="2580976"/>
            <a:ext cx="83574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Tuomet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Viešpats uždarė arką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iš lauko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pusės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Pr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7, 16).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867445" y="3311912"/>
            <a:ext cx="88134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Todėl, kaip Šventoji Dvasia sako: „Jei šiandien išgirsite Jo balsą, 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neužkietinkite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savo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širdžių“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Hbr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3, 7-8).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58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1663</TotalTime>
  <Words>462</Words>
  <Application>Microsoft Office PowerPoint</Application>
  <PresentationFormat>Plačiaekranė</PresentationFormat>
  <Paragraphs>54</Paragraphs>
  <Slides>8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„Office“ tema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Gediminas Kapustavicius</dc:creator>
  <cp:lastModifiedBy>Gediminas Kapustavicius</cp:lastModifiedBy>
  <cp:revision>93</cp:revision>
  <dcterms:created xsi:type="dcterms:W3CDTF">2017-04-25T12:18:41Z</dcterms:created>
  <dcterms:modified xsi:type="dcterms:W3CDTF">2017-04-30T01:03:40Z</dcterms:modified>
</cp:coreProperties>
</file>